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GB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GB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49A29B8-89F2-4832-9DD6-7879D0AD4946}" type="slidenum">
              <a:rPr lang="en-GB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35600" y="133200"/>
            <a:ext cx="5764680" cy="7225920"/>
          </a:xfrm>
          <a:prstGeom prst="rect">
            <a:avLst/>
          </a:prstGeom>
        </p:spPr>
        <p:txBody>
          <a:bodyPr lIns="90000" rIns="90000" tIns="45000" bIns="45000"/>
          <a:p>
            <a:r>
              <a:rPr b="1" lang="en-GB">
                <a:latin typeface="Arial"/>
              </a:rPr>
              <a:t>Fish Monitoring  Results from Environment Agency</a:t>
            </a:r>
            <a:endParaRPr/>
          </a:p>
          <a:p>
            <a:r>
              <a:rPr b="1" lang="en-GB" sz="1600">
                <a:latin typeface="Arial"/>
              </a:rPr>
              <a:t>River Roeburn Mallowdale</a:t>
            </a:r>
            <a:endParaRPr/>
          </a:p>
          <a:p>
            <a:r>
              <a:rPr lang="en-GB" sz="1400">
                <a:latin typeface="Arial"/>
              </a:rPr>
              <a:t>Brown Trout 108,31,11,150,154  10/8/2007</a:t>
            </a:r>
            <a:endParaRPr/>
          </a:p>
          <a:p>
            <a:r>
              <a:rPr lang="en-GB" sz="1400">
                <a:latin typeface="Arial"/>
              </a:rPr>
              <a:t>European eel 2,11,4,4  10/8/2007</a:t>
            </a:r>
            <a:endParaRPr/>
          </a:p>
          <a:p>
            <a:r>
              <a:rPr lang="en-GB" sz="1400">
                <a:latin typeface="Arial"/>
              </a:rPr>
              <a:t>Brook Lamprey 1  16/8/2007</a:t>
            </a:r>
            <a:endParaRPr/>
          </a:p>
          <a:p>
            <a:r>
              <a:rPr lang="en-GB" sz="1400">
                <a:latin typeface="Arial"/>
              </a:rPr>
              <a:t>Brown Trout 104  10/9/2013</a:t>
            </a:r>
            <a:endParaRPr/>
          </a:p>
          <a:p>
            <a:r>
              <a:rPr lang="en-GB" sz="1400">
                <a:latin typeface="Arial"/>
              </a:rPr>
              <a:t>European eel 5  10/9/2013</a:t>
            </a:r>
            <a:endParaRPr/>
          </a:p>
          <a:p>
            <a:endParaRPr/>
          </a:p>
          <a:p>
            <a:r>
              <a:rPr b="1" lang="en-GB" sz="1600">
                <a:latin typeface="Arial"/>
              </a:rPr>
              <a:t>River Roeburn Winder Wood</a:t>
            </a:r>
            <a:endParaRPr/>
          </a:p>
          <a:p>
            <a:r>
              <a:rPr lang="en-GB" sz="1400">
                <a:latin typeface="Arial"/>
              </a:rPr>
              <a:t>Brown trout 63, 34,97,129  28/8/2008</a:t>
            </a:r>
            <a:endParaRPr/>
          </a:p>
          <a:p>
            <a:r>
              <a:rPr lang="en-GB" sz="1400">
                <a:latin typeface="Arial"/>
              </a:rPr>
              <a:t>Brown trout 69, 24 93, 104  4/9/2008</a:t>
            </a:r>
            <a:endParaRPr/>
          </a:p>
          <a:p>
            <a:r>
              <a:rPr lang="en-GB" sz="1400">
                <a:latin typeface="Arial"/>
              </a:rPr>
              <a:t>Brown Trout 69, 34, 103, 131 5/9/2008</a:t>
            </a:r>
            <a:endParaRPr/>
          </a:p>
          <a:p>
            <a:r>
              <a:rPr lang="en-GB" sz="1400">
                <a:latin typeface="Arial"/>
              </a:rPr>
              <a:t>Brown trout 59, 32, 91, 121  8/9/2008</a:t>
            </a:r>
            <a:endParaRPr/>
          </a:p>
          <a:p>
            <a:r>
              <a:rPr lang="en-GB" sz="1400">
                <a:latin typeface="Arial"/>
              </a:rPr>
              <a:t>Atlantic salmon 1,0,1,1,0,1,0 8/9/2008</a:t>
            </a:r>
            <a:endParaRPr/>
          </a:p>
          <a:p>
            <a:r>
              <a:rPr lang="en-GB" sz="1400">
                <a:latin typeface="Arial"/>
              </a:rPr>
              <a:t>Sea trout  88,46,134,178  22/10/2008</a:t>
            </a:r>
            <a:endParaRPr/>
          </a:p>
          <a:p>
            <a:r>
              <a:rPr lang="en-GB" sz="1400">
                <a:latin typeface="Arial"/>
              </a:rPr>
              <a:t>Salmon 24,11,35,41  22/10/2008</a:t>
            </a:r>
            <a:endParaRPr/>
          </a:p>
          <a:p>
            <a:r>
              <a:rPr lang="en-GB" sz="1400">
                <a:latin typeface="Arial"/>
              </a:rPr>
              <a:t>European eel 2,0,2,2,0,1,0  20/10/2008</a:t>
            </a:r>
            <a:endParaRPr/>
          </a:p>
          <a:p>
            <a:endParaRPr/>
          </a:p>
          <a:p>
            <a:r>
              <a:rPr b="1" lang="en-GB" sz="1600">
                <a:latin typeface="Arial"/>
              </a:rPr>
              <a:t>River Roeburn by Mole End, Wray</a:t>
            </a:r>
            <a:endParaRPr/>
          </a:p>
          <a:p>
            <a:r>
              <a:rPr lang="en-GB" sz="1400">
                <a:latin typeface="Arial"/>
              </a:rPr>
              <a:t>Brown Sea 3, 3  10/3/2003</a:t>
            </a:r>
            <a:endParaRPr/>
          </a:p>
          <a:p>
            <a:r>
              <a:rPr lang="en-GB" sz="1400">
                <a:latin typeface="Arial"/>
              </a:rPr>
              <a:t>European eel  6,6 10/3/2003</a:t>
            </a:r>
            <a:endParaRPr/>
          </a:p>
          <a:p>
            <a:r>
              <a:rPr lang="en-GB" sz="1400">
                <a:latin typeface="Arial"/>
              </a:rPr>
              <a:t>Brown sea 32, 18, 6, 56, 61 10/8/07</a:t>
            </a:r>
            <a:endParaRPr/>
          </a:p>
          <a:p>
            <a:r>
              <a:rPr lang="en-GB" sz="1400">
                <a:latin typeface="Arial"/>
              </a:rPr>
              <a:t>Atlantic Salmon 165, 40, 20 10/8/2007</a:t>
            </a:r>
            <a:endParaRPr/>
          </a:p>
          <a:p>
            <a:r>
              <a:rPr lang="en-GB" sz="1400">
                <a:latin typeface="Arial"/>
              </a:rPr>
              <a:t>European eel 8, 23, 13, 14 10/8/2007</a:t>
            </a:r>
            <a:endParaRPr/>
          </a:p>
          <a:p>
            <a:r>
              <a:rPr lang="en-GB" sz="1400">
                <a:latin typeface="Arial"/>
              </a:rPr>
              <a:t>Bullhead 10 10/8/2007</a:t>
            </a:r>
            <a:endParaRPr/>
          </a:p>
          <a:p>
            <a:r>
              <a:rPr lang="en-GB" sz="1400">
                <a:latin typeface="Arial"/>
              </a:rPr>
              <a:t>Minnow phoxinus 10 10/8/2007</a:t>
            </a:r>
            <a:endParaRPr/>
          </a:p>
          <a:p>
            <a:r>
              <a:rPr lang="en-GB" sz="1400">
                <a:latin typeface="Arial"/>
              </a:rPr>
              <a:t>Stone loach Barbatula 1  10/8/2007</a:t>
            </a:r>
            <a:endParaRPr/>
          </a:p>
          <a:p>
            <a:endParaRPr/>
          </a:p>
          <a:p>
            <a:r>
              <a:rPr lang="en-GB" sz="1400">
                <a:latin typeface="Arial"/>
              </a:rPr>
              <a:t>Brown sea 45, 21, 66, 80 18/8/2008</a:t>
            </a:r>
            <a:endParaRPr/>
          </a:p>
          <a:p>
            <a:r>
              <a:rPr lang="en-GB" sz="1400">
                <a:latin typeface="Arial"/>
              </a:rPr>
              <a:t>Atlantic salmon 10, 17, 77, 82 19/8/2008</a:t>
            </a:r>
            <a:endParaRPr/>
          </a:p>
          <a:p>
            <a:r>
              <a:rPr lang="en-GB" sz="1400">
                <a:latin typeface="Arial"/>
              </a:rPr>
              <a:t>Sea trout 73,28,101,116 20/8/2008</a:t>
            </a:r>
            <a:endParaRPr/>
          </a:p>
          <a:p>
            <a:r>
              <a:rPr lang="en-GB" sz="1400">
                <a:latin typeface="Arial"/>
              </a:rPr>
              <a:t>Salmo salmon 21, 7, 28, 30 20/8/2008</a:t>
            </a:r>
            <a:endParaRPr/>
          </a:p>
          <a:p>
            <a:r>
              <a:rPr lang="en-GB" sz="1400">
                <a:latin typeface="Arial"/>
              </a:rPr>
              <a:t>Brown sea 30,8,38,40 28/8/2008</a:t>
            </a:r>
            <a:endParaRPr/>
          </a:p>
          <a:p>
            <a:r>
              <a:rPr lang="en-GB" sz="1400">
                <a:latin typeface="Arial"/>
              </a:rPr>
              <a:t>Atlantic salmon 3,1,4,4  26/8/2008</a:t>
            </a:r>
            <a:endParaRPr/>
          </a:p>
          <a:p>
            <a:r>
              <a:rPr lang="en-GB" sz="1400">
                <a:latin typeface="Arial"/>
              </a:rPr>
              <a:t>Brown trout 31,11,42,46  27/8/2008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